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3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CF6"/>
    <a:srgbClr val="1856A8"/>
    <a:srgbClr val="00DAD5"/>
    <a:srgbClr val="008080"/>
    <a:srgbClr val="7C1BB5"/>
    <a:srgbClr val="CAC61C"/>
    <a:srgbClr val="E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9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7ABFAF-6C06-4BE9-FC52-508F67A1D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00C7BA-B2F1-C419-8810-5DBBE4840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FD431B-6D0A-4B65-A83C-96C3E050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C33-5720-4E26-BDB6-C33F759D4A0A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68D6ED-6F7D-BEDD-794F-0AE73D658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A9EA26-1BF7-D48F-F1BC-9E2C337D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D3F0-3FCC-4899-9B5B-1CD193A75C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42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6212B1-208F-D383-05D2-2856B462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44371E1-8AC2-05EB-8C0F-EB641F439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3D7F86-7E04-6D8F-42E1-583EB413D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C33-5720-4E26-BDB6-C33F759D4A0A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489E62-D77D-B35D-4411-BFAECB58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263B18-5E9F-3CAD-D8C4-2C063B70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D3F0-3FCC-4899-9B5B-1CD193A75C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25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0C38870-2754-0E5C-53D3-B86AACCC5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DB602F0-E9B8-68E1-E1C8-8D39C4B0B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65237A-2E0D-DFE3-A00D-B0D6BB13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C33-5720-4E26-BDB6-C33F759D4A0A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BB8C15-7E6A-0116-5022-080A5981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044A0C-A0D0-91CC-65AF-04A2A1B9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D3F0-3FCC-4899-9B5B-1CD193A75C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66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A5BED6-4552-473F-1F22-058832BD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B72250-E760-FA1C-EE54-8916E397C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6AADD65-3D13-3127-3FCD-08AD9E992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C33-5720-4E26-BDB6-C33F759D4A0A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668879-028E-D907-8E17-0568AF93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D0600B9-50B3-4D2F-3E30-F27CD6B2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D3F0-3FCC-4899-9B5B-1CD193A75C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37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733157-92F9-AB5A-A06A-6C83034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6614AE-14F8-64EA-2502-204FBAC4D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9FE2CC-BD2E-C25C-A62C-8CE0006B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C33-5720-4E26-BDB6-C33F759D4A0A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B47518-C64F-1FA0-F49E-7BAED3DF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7D917F3-683B-0C85-2D92-980F8BFB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D3F0-3FCC-4899-9B5B-1CD193A75C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366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2F6496-0CA0-F523-C353-DC626E77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0BCA65-112C-3416-ACE0-974001440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C8F72CA-D568-C23F-8D6B-75DCA57E5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BF66ED2-5F83-2182-7771-00A4532D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C33-5720-4E26-BDB6-C33F759D4A0A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AC6F223-990F-4AAC-EDB5-8951A82E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F44E6B-A65A-D93D-F218-94D18639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D3F0-3FCC-4899-9B5B-1CD193A75C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6905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B3FF2A-CDDD-701D-5DCC-BFA278AFA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FEFC69-A2AB-45FF-51F3-C83173A0D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62A386A-2001-E7A6-68D4-F80F404A4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3DC2C20-EB6E-2348-E7E0-419226DDC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DA7FA88-C266-E8EE-F8BF-4803F6582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22DBAC9-9930-9E57-3537-C020CD70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C33-5720-4E26-BDB6-C33F759D4A0A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C4368D8-FF57-A70C-CB2B-9024DBB3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F3C2603-6C29-6AFE-C636-98BB382FB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D3F0-3FCC-4899-9B5B-1CD193A75C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606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85AD3C-B44F-4903-3490-AA87685B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ADA09D7-43B7-3F87-D608-7309B54BA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C33-5720-4E26-BDB6-C33F759D4A0A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8D79960-8906-11DD-9A2D-E9932270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C1526D7-0693-3C9F-DCA4-6BE485859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D3F0-3FCC-4899-9B5B-1CD193A75C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05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09F52A7-CE9C-B174-DA48-2EEFE98E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C33-5720-4E26-BDB6-C33F759D4A0A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4957FD1-385A-0E44-6BC2-E9079424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9DBBA2A-21FE-D29C-CFE9-73DD1D59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D3F0-3FCC-4899-9B5B-1CD193A75C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1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B59C8F-1576-0DC1-D71E-6C3D17C8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FA9893-5D62-A60F-011A-0E5A097A8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64FFDD-A707-8421-FE7C-D13B0DA3A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0F8A496-D8CF-17F4-0DAE-236AF24A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C33-5720-4E26-BDB6-C33F759D4A0A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FF785B0-ADAF-8411-894C-88E50DDAA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B7E656-9502-686A-C7BA-598535DD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D3F0-3FCC-4899-9B5B-1CD193A75C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502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700EB-C7CB-A1BE-F29D-FFB0DBFE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878E9A1-8B13-D458-8B94-8C93B2A69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A695E6-53E7-5DA3-17B3-E0BDDD7AD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AB1D58-8EB6-9B2C-A44E-3357D39D9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8C33-5720-4E26-BDB6-C33F759D4A0A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E21652-6D9F-AD3F-F0A8-97DE9179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66990B-C821-6721-6E5D-152451B0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8D3F0-3FCC-4899-9B5B-1CD193A75C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73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A48F5817-44D6-20D6-3BAC-B9F63BDF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49D0BC-8341-4289-21D6-3FFEE1266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B470EC5-1FC0-1F4B-1D25-40EB057E8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8C33-5720-4E26-BDB6-C33F759D4A0A}" type="datetimeFigureOut">
              <a:rPr lang="pl-PL" smtClean="0"/>
              <a:t>21.02.2023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E7B747-8AF3-DE7C-A227-EBFAF53D8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2AAF81-3B3E-C227-125C-7AEDACD8A7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8D3F0-3FCC-4899-9B5B-1CD193A75C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73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040868B-5116-CCE6-9FB1-D97ACF6A0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58789">
            <a:off x="10252500" y="377102"/>
            <a:ext cx="1873417" cy="187341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B922E27-B4DA-C46B-B1C5-6740B46FA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21" y="1759284"/>
            <a:ext cx="4357844" cy="463178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579A968-123F-C499-4D02-D662B35BB90C}"/>
              </a:ext>
            </a:extLst>
          </p:cNvPr>
          <p:cNvSpPr txBox="1"/>
          <p:nvPr/>
        </p:nvSpPr>
        <p:spPr>
          <a:xfrm>
            <a:off x="153058" y="3742450"/>
            <a:ext cx="7767263" cy="157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pl-PL" sz="4000" b="1" kern="50" dirty="0">
                <a:solidFill>
                  <a:srgbClr val="1856A8"/>
                </a:solidFill>
                <a:effectLst/>
                <a:ea typeface="Times New Roman" panose="02020603050405020304" pitchFamily="18" charset="0"/>
              </a:rPr>
              <a:t>Szkodliwy wpływ sztucznego </a:t>
            </a:r>
            <a:r>
              <a:rPr lang="pl-PL" sz="4000" b="1" kern="50" dirty="0" err="1">
                <a:solidFill>
                  <a:srgbClr val="1856A8"/>
                </a:solidFill>
                <a:effectLst/>
                <a:ea typeface="Times New Roman" panose="02020603050405020304" pitchFamily="18" charset="0"/>
              </a:rPr>
              <a:t>PEM</a:t>
            </a:r>
            <a:r>
              <a:rPr lang="pl-PL" sz="4000" b="1" kern="50" dirty="0">
                <a:solidFill>
                  <a:srgbClr val="1856A8"/>
                </a:solidFill>
                <a:effectLst/>
                <a:ea typeface="Times New Roman" panose="02020603050405020304" pitchFamily="18" charset="0"/>
              </a:rPr>
              <a:t> na zdrowie - jak się bronić? </a:t>
            </a:r>
            <a:endParaRPr lang="pl-PL" sz="4000" b="1" dirty="0">
              <a:solidFill>
                <a:srgbClr val="1856A8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76FABDE-4F84-FA5A-5AE0-5E755665572A}"/>
              </a:ext>
            </a:extLst>
          </p:cNvPr>
          <p:cNvSpPr txBox="1"/>
          <p:nvPr/>
        </p:nvSpPr>
        <p:spPr>
          <a:xfrm>
            <a:off x="560070" y="781989"/>
            <a:ext cx="1423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rgbClr val="1856A8"/>
                </a:solidFill>
              </a:rPr>
              <a:t>Ewa Gierula</a:t>
            </a:r>
          </a:p>
        </p:txBody>
      </p:sp>
    </p:spTree>
    <p:extLst>
      <p:ext uri="{BB962C8B-B14F-4D97-AF65-F5344CB8AC3E}">
        <p14:creationId xmlns:p14="http://schemas.microsoft.com/office/powerpoint/2010/main" val="17277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8C2C5BF-4C93-FCBE-4F01-ACE192FF7546}"/>
              </a:ext>
            </a:extLst>
          </p:cNvPr>
          <p:cNvSpPr txBox="1"/>
          <p:nvPr/>
        </p:nvSpPr>
        <p:spPr>
          <a:xfrm>
            <a:off x="227688" y="397764"/>
            <a:ext cx="1632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solidFill>
                  <a:srgbClr val="1856A8"/>
                </a:solidFill>
              </a:rPr>
              <a:t>Normy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A8B2F8B-0524-5D82-5A45-7A1054ACC1E0}"/>
              </a:ext>
            </a:extLst>
          </p:cNvPr>
          <p:cNvSpPr txBox="1"/>
          <p:nvPr/>
        </p:nvSpPr>
        <p:spPr>
          <a:xfrm>
            <a:off x="227689" y="1105650"/>
            <a:ext cx="11736623" cy="5277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800"/>
              </a:spcAft>
            </a:pPr>
            <a:r>
              <a:rPr lang="pl-PL" sz="2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Obowiązujące w Polsce normy dla firm telekomunikacyjnych</a:t>
            </a:r>
            <a:endParaRPr lang="pl-PL" sz="22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7" indent="180340">
              <a:lnSpc>
                <a:spcPct val="150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2020 r.:	0,1 W/m</a:t>
            </a:r>
            <a:r>
              <a:rPr lang="pl-PL" sz="2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l-PL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100 000 µW/m</a:t>
            </a:r>
            <a:r>
              <a:rPr lang="pl-PL" sz="22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22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7" indent="180340">
              <a:lnSpc>
                <a:spcPct val="150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2020 r.:	10 W/m</a:t>
            </a:r>
            <a:r>
              <a:rPr lang="pl-PL" sz="2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l-PL" sz="2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10 000 000 µW/m</a:t>
            </a:r>
            <a:r>
              <a:rPr lang="pl-PL" sz="2200" b="1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pl-PL" sz="2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180340" algn="just">
              <a:lnSpc>
                <a:spcPct val="150000"/>
              </a:lnSpc>
              <a:spcAft>
                <a:spcPts val="800"/>
              </a:spcAft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indent="180340" algn="ctr">
              <a:lnSpc>
                <a:spcPct val="150000"/>
              </a:lnSpc>
              <a:spcAft>
                <a:spcPts val="800"/>
              </a:spcAft>
            </a:pPr>
            <a:r>
              <a:rPr lang="pl-PL" sz="2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 biologiczna</a:t>
            </a:r>
          </a:p>
          <a:p>
            <a:pPr indent="180340" algn="ctr">
              <a:lnSpc>
                <a:spcPct val="150000"/>
              </a:lnSpc>
              <a:spcAft>
                <a:spcPts val="800"/>
              </a:spcAft>
            </a:pPr>
            <a:r>
              <a:rPr lang="pl-PL" sz="2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poniżej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µW/m</a:t>
            </a:r>
            <a:r>
              <a:rPr lang="pl-PL" sz="2200" b="1" baseline="30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indent="180340" algn="ctr">
              <a:lnSpc>
                <a:spcPct val="150000"/>
              </a:lnSpc>
              <a:spcAft>
                <a:spcPts val="800"/>
              </a:spcAft>
            </a:pPr>
            <a:endParaRPr lang="pl-PL" sz="2200" b="1" baseline="30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180340" algn="ctr">
              <a:lnSpc>
                <a:spcPct val="150000"/>
              </a:lnSpc>
              <a:spcAft>
                <a:spcPts val="800"/>
              </a:spcAft>
            </a:pPr>
            <a:r>
              <a:rPr lang="pl-PL" sz="3400" b="1" u="sng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Tło naturalne sprzed ery telekomunikacji bezprzewodowej</a:t>
            </a:r>
          </a:p>
          <a:p>
            <a:pPr indent="180340" algn="ctr">
              <a:lnSpc>
                <a:spcPct val="150000"/>
              </a:lnSpc>
              <a:spcAft>
                <a:spcPts val="800"/>
              </a:spcAft>
            </a:pPr>
            <a:r>
              <a:rPr lang="pl-PL" sz="2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0,000001 µW/m</a:t>
            </a:r>
            <a:r>
              <a:rPr lang="pl-PL" sz="2200" b="1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pl-PL" sz="22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141DB5A5-802D-B211-C47C-D70A3F40B453}"/>
              </a:ext>
            </a:extLst>
          </p:cNvPr>
          <p:cNvSpPr txBox="1"/>
          <p:nvPr/>
        </p:nvSpPr>
        <p:spPr>
          <a:xfrm>
            <a:off x="250949" y="283464"/>
            <a:ext cx="4557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solidFill>
                  <a:srgbClr val="1856A8"/>
                </a:solidFill>
              </a:rPr>
              <a:t>Sztuczne źródła </a:t>
            </a:r>
            <a:r>
              <a:rPr lang="pl-PL" sz="4000" b="1" dirty="0" err="1">
                <a:solidFill>
                  <a:srgbClr val="1856A8"/>
                </a:solidFill>
              </a:rPr>
              <a:t>PEM</a:t>
            </a:r>
            <a:endParaRPr lang="pl-PL" sz="4000" b="1" dirty="0">
              <a:solidFill>
                <a:srgbClr val="1856A8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17EE70D-8187-8914-7996-DEB6A76FA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09" y="1668779"/>
            <a:ext cx="1960882" cy="29416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285BF69-EE70-4932-5949-2085F05CB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6" y="4159036"/>
            <a:ext cx="3167775" cy="211291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967ADFA-D212-7D79-E7A9-547CFDDAC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66" y="586052"/>
            <a:ext cx="4013416" cy="25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3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FD61091-0AC8-87D8-D6F5-A2881577C2E7}"/>
              </a:ext>
            </a:extLst>
          </p:cNvPr>
          <p:cNvSpPr txBox="1"/>
          <p:nvPr/>
        </p:nvSpPr>
        <p:spPr>
          <a:xfrm>
            <a:off x="402869" y="371935"/>
            <a:ext cx="1787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solidFill>
                  <a:srgbClr val="1856A8"/>
                </a:solidFill>
              </a:rPr>
              <a:t>Obrona</a:t>
            </a:r>
          </a:p>
        </p:txBody>
      </p:sp>
      <p:sp>
        <p:nvSpPr>
          <p:cNvPr id="4" name="Owal 3">
            <a:extLst>
              <a:ext uri="{FF2B5EF4-FFF2-40B4-BE49-F238E27FC236}">
                <a16:creationId xmlns:a16="http://schemas.microsoft.com/office/drawing/2014/main" id="{2354845C-954F-2232-3C3D-9544F021E0EC}"/>
              </a:ext>
            </a:extLst>
          </p:cNvPr>
          <p:cNvSpPr/>
          <p:nvPr/>
        </p:nvSpPr>
        <p:spPr>
          <a:xfrm>
            <a:off x="4453247" y="2625930"/>
            <a:ext cx="2980706" cy="14814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Działanie</a:t>
            </a:r>
          </a:p>
        </p:txBody>
      </p:sp>
      <p:sp>
        <p:nvSpPr>
          <p:cNvPr id="5" name="Owal 4">
            <a:extLst>
              <a:ext uri="{FF2B5EF4-FFF2-40B4-BE49-F238E27FC236}">
                <a16:creationId xmlns:a16="http://schemas.microsoft.com/office/drawing/2014/main" id="{44C2C4BA-A976-8551-2118-BD02F25EF68A}"/>
              </a:ext>
            </a:extLst>
          </p:cNvPr>
          <p:cNvSpPr/>
          <p:nvPr/>
        </p:nvSpPr>
        <p:spPr>
          <a:xfrm>
            <a:off x="2491840" y="5010241"/>
            <a:ext cx="2980706" cy="1481447"/>
          </a:xfrm>
          <a:prstGeom prst="ellipse">
            <a:avLst/>
          </a:prstGeom>
          <a:noFill/>
          <a:ln w="57150">
            <a:solidFill>
              <a:srgbClr val="00D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Świadomość uzależnienia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3C7416CF-05E8-BCF3-2906-3986C77ED6AB}"/>
              </a:ext>
            </a:extLst>
          </p:cNvPr>
          <p:cNvSpPr/>
          <p:nvPr/>
        </p:nvSpPr>
        <p:spPr>
          <a:xfrm>
            <a:off x="7905009" y="597229"/>
            <a:ext cx="2980706" cy="1481447"/>
          </a:xfrm>
          <a:prstGeom prst="ellipse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Obserwacja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7A51FCE1-06D8-8C01-19F0-11DEF42DF87E}"/>
              </a:ext>
            </a:extLst>
          </p:cNvPr>
          <p:cNvSpPr/>
          <p:nvPr/>
        </p:nvSpPr>
        <p:spPr>
          <a:xfrm>
            <a:off x="598549" y="1768929"/>
            <a:ext cx="2980706" cy="1481447"/>
          </a:xfrm>
          <a:prstGeom prst="ellipse">
            <a:avLst/>
          </a:prstGeom>
          <a:noFill/>
          <a:ln w="57150">
            <a:solidFill>
              <a:srgbClr val="CAC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Wiedza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5C06FAF8-4E4D-DC0A-95FB-43D04A0BF657}"/>
              </a:ext>
            </a:extLst>
          </p:cNvPr>
          <p:cNvSpPr/>
          <p:nvPr/>
        </p:nvSpPr>
        <p:spPr>
          <a:xfrm>
            <a:off x="8209808" y="4038600"/>
            <a:ext cx="2980706" cy="1481447"/>
          </a:xfrm>
          <a:prstGeom prst="ellipse">
            <a:avLst/>
          </a:prstGeom>
          <a:noFill/>
          <a:ln w="57150">
            <a:solidFill>
              <a:srgbClr val="7C1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>
                <a:solidFill>
                  <a:schemeClr val="tx1"/>
                </a:solidFill>
              </a:rPr>
              <a:t>Miernik</a:t>
            </a:r>
          </a:p>
        </p:txBody>
      </p:sp>
    </p:spTree>
    <p:extLst>
      <p:ext uri="{BB962C8B-B14F-4D97-AF65-F5344CB8AC3E}">
        <p14:creationId xmlns:p14="http://schemas.microsoft.com/office/powerpoint/2010/main" val="7255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B2C5E00-E218-BA11-C17D-83C320935CC9}"/>
              </a:ext>
            </a:extLst>
          </p:cNvPr>
          <p:cNvSpPr txBox="1"/>
          <p:nvPr/>
        </p:nvSpPr>
        <p:spPr>
          <a:xfrm>
            <a:off x="188934" y="226314"/>
            <a:ext cx="5907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solidFill>
                  <a:srgbClr val="1856A8"/>
                </a:solidFill>
              </a:rPr>
              <a:t>Od czego zacząć - zalecenia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B1A2DD1-8263-ED84-72F2-22BDB936D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30" y="1215940"/>
            <a:ext cx="8966940" cy="52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1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68EB20D-6281-77C4-FCE1-8F35D2F9FB9E}"/>
              </a:ext>
            </a:extLst>
          </p:cNvPr>
          <p:cNvSpPr txBox="1"/>
          <p:nvPr/>
        </p:nvSpPr>
        <p:spPr>
          <a:xfrm>
            <a:off x="290457" y="329184"/>
            <a:ext cx="4478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solidFill>
                  <a:srgbClr val="1856A8"/>
                </a:solidFill>
              </a:rPr>
              <a:t>Gdzie szukać wiedzy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B596D83-90AF-07E6-C239-12508FE637C0}"/>
              </a:ext>
            </a:extLst>
          </p:cNvPr>
          <p:cNvSpPr txBox="1"/>
          <p:nvPr/>
        </p:nvSpPr>
        <p:spPr>
          <a:xfrm>
            <a:off x="359664" y="1722909"/>
            <a:ext cx="11472671" cy="428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2800" b="1" dirty="0"/>
              <a:t>Prezentacja w odcinkach</a:t>
            </a:r>
            <a:r>
              <a:rPr lang="pl-PL" sz="2800" dirty="0"/>
              <a:t>:</a:t>
            </a:r>
            <a:br>
              <a:rPr lang="pl-PL" sz="2800" dirty="0"/>
            </a:br>
            <a:r>
              <a:rPr lang="pl-PL" sz="2800" dirty="0"/>
              <a:t>kanał </a:t>
            </a:r>
            <a:r>
              <a:rPr lang="pl-PL" sz="2800" dirty="0" err="1"/>
              <a:t>YT</a:t>
            </a:r>
            <a:r>
              <a:rPr lang="pl-PL" sz="2800" dirty="0"/>
              <a:t> </a:t>
            </a:r>
            <a:r>
              <a:rPr lang="pl-PL" sz="2800" b="1" dirty="0">
                <a:solidFill>
                  <a:srgbClr val="7030A0"/>
                </a:solidFill>
              </a:rPr>
              <a:t>Zdrowe Dzieci – Zdrowa Rodzina</a:t>
            </a:r>
            <a:r>
              <a:rPr lang="pl-PL" sz="2800" b="1" dirty="0"/>
              <a:t> </a:t>
            </a:r>
            <a:r>
              <a:rPr lang="pl-PL" sz="2800" dirty="0"/>
              <a:t>/ </a:t>
            </a:r>
            <a:r>
              <a:rPr lang="pl-PL" sz="2800" dirty="0" err="1"/>
              <a:t>playlista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7030A0"/>
                </a:solidFill>
              </a:rPr>
              <a:t>Promieniowanie elektromagnetyczne</a:t>
            </a:r>
          </a:p>
          <a:p>
            <a:pPr marL="285750" indent="-285750">
              <a:lnSpc>
                <a:spcPct val="15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l-PL" sz="2800" b="1" dirty="0"/>
              <a:t>Wykłady naukowców z międzynarodowej konferencji zorganizowanej przez Miasto Kraków</a:t>
            </a:r>
            <a:r>
              <a:rPr lang="pl-PL" sz="2800" dirty="0"/>
              <a:t>:</a:t>
            </a:r>
            <a:br>
              <a:rPr lang="pl-PL" sz="2800" dirty="0"/>
            </a:br>
            <a:r>
              <a:rPr lang="pl-PL" sz="2800" dirty="0"/>
              <a:t>kanał </a:t>
            </a:r>
            <a:r>
              <a:rPr lang="pl-PL" sz="2800" dirty="0" err="1"/>
              <a:t>YT</a:t>
            </a:r>
            <a:r>
              <a:rPr lang="pl-PL" sz="2800" dirty="0"/>
              <a:t> </a:t>
            </a:r>
            <a:r>
              <a:rPr lang="pl-PL" sz="2800" b="1" dirty="0">
                <a:solidFill>
                  <a:srgbClr val="7030A0"/>
                </a:solidFill>
              </a:rPr>
              <a:t>Miasto Kraków</a:t>
            </a:r>
            <a:r>
              <a:rPr lang="pl-PL" sz="2800" b="1" dirty="0"/>
              <a:t> </a:t>
            </a:r>
            <a:r>
              <a:rPr lang="pl-PL" sz="2800" dirty="0"/>
              <a:t>/ </a:t>
            </a:r>
            <a:r>
              <a:rPr lang="pl-PL" sz="2800" dirty="0" err="1"/>
              <a:t>playlista</a:t>
            </a:r>
            <a:r>
              <a:rPr lang="pl-PL" sz="2800" dirty="0"/>
              <a:t> </a:t>
            </a:r>
            <a:r>
              <a:rPr lang="pl-PL" sz="2800" dirty="0">
                <a:solidFill>
                  <a:srgbClr val="7030A0"/>
                </a:solidFill>
              </a:rPr>
              <a:t>IV Forum Ochrony Środowiska</a:t>
            </a:r>
          </a:p>
        </p:txBody>
      </p:sp>
    </p:spTree>
    <p:extLst>
      <p:ext uri="{BB962C8B-B14F-4D97-AF65-F5344CB8AC3E}">
        <p14:creationId xmlns:p14="http://schemas.microsoft.com/office/powerpoint/2010/main" val="36382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CF6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078CA69-BDDA-0B8B-0CCE-E9A338F20E54}"/>
              </a:ext>
            </a:extLst>
          </p:cNvPr>
          <p:cNvSpPr txBox="1"/>
          <p:nvPr/>
        </p:nvSpPr>
        <p:spPr>
          <a:xfrm>
            <a:off x="70183" y="169551"/>
            <a:ext cx="1593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>
                <a:solidFill>
                  <a:srgbClr val="1856A8"/>
                </a:solidFill>
              </a:rPr>
              <a:t>Ulotka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A3C37E-927E-95C5-D8AB-8771F7A2A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17" y="877437"/>
            <a:ext cx="92297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612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126</Words>
  <Application>Microsoft Office PowerPoint</Application>
  <PresentationFormat>Panoramiczny</PresentationFormat>
  <Paragraphs>24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Gierula</dc:creator>
  <cp:lastModifiedBy>Ewa Gierula</cp:lastModifiedBy>
  <cp:revision>25</cp:revision>
  <dcterms:created xsi:type="dcterms:W3CDTF">2023-02-01T11:23:10Z</dcterms:created>
  <dcterms:modified xsi:type="dcterms:W3CDTF">2023-02-21T14:33:29Z</dcterms:modified>
</cp:coreProperties>
</file>